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5426" y="2979588"/>
            <a:ext cx="8594835" cy="37637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1135" y="2683096"/>
            <a:ext cx="5070277" cy="602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9788" y="5152845"/>
            <a:ext cx="8039800" cy="3302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98069" y="-44009"/>
            <a:ext cx="1662444" cy="10391635"/>
            <a:chOff x="16698069" y="-44009"/>
            <a:chExt cx="1662444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8069" y="-44009"/>
              <a:ext cx="1662444" cy="103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51184" y="8967938"/>
            <a:ext cx="4147061" cy="100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5860" y="-142853"/>
            <a:ext cx="8821215" cy="2836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5985" y="288288"/>
            <a:ext cx="9717374" cy="9780877"/>
            <a:chOff x="555985" y="288288"/>
            <a:chExt cx="9717374" cy="97808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985" y="288288"/>
              <a:ext cx="9717374" cy="9780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2721" y="5193375"/>
            <a:ext cx="7279830" cy="1172571"/>
            <a:chOff x="7972721" y="5193375"/>
            <a:chExt cx="7279830" cy="1172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0">
              <a:off x="7972721" y="5193375"/>
              <a:ext cx="7279830" cy="1172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8828" y="2582176"/>
            <a:ext cx="11062944" cy="7486989"/>
            <a:chOff x="12028828" y="2582176"/>
            <a:chExt cx="11062944" cy="74869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8828" y="2582176"/>
              <a:ext cx="11062944" cy="7486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5786" y="5467135"/>
            <a:ext cx="584620" cy="584620"/>
            <a:chOff x="505786" y="5467135"/>
            <a:chExt cx="584620" cy="584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786" y="5467135"/>
              <a:ext cx="584620" cy="5846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22" y="6239792"/>
            <a:ext cx="8702347" cy="21712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259" y="5602627"/>
            <a:ext cx="983273" cy="660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656" y="816404"/>
            <a:ext cx="9882110" cy="3977419"/>
            <a:chOff x="370656" y="816404"/>
            <a:chExt cx="9882110" cy="3977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656" y="816404"/>
              <a:ext cx="9882110" cy="3977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5199" y="2258656"/>
            <a:ext cx="14305048" cy="7597458"/>
            <a:chOff x="10685199" y="2258656"/>
            <a:chExt cx="14305048" cy="7597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5199" y="2258656"/>
              <a:ext cx="14305048" cy="75974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9812" y="-322229"/>
            <a:ext cx="10519622" cy="2836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1484" y="7374141"/>
            <a:ext cx="7774230" cy="2911574"/>
            <a:chOff x="10511484" y="7374141"/>
            <a:chExt cx="7774230" cy="2911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1484" y="7374141"/>
              <a:ext cx="7774230" cy="29115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248" y="8659796"/>
            <a:ext cx="10120236" cy="1625918"/>
            <a:chOff x="391248" y="8659796"/>
            <a:chExt cx="10120236" cy="162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248" y="8659796"/>
              <a:ext cx="10120236" cy="1625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1248" y="0"/>
            <a:ext cx="10140828" cy="8700980"/>
            <a:chOff x="391248" y="0"/>
            <a:chExt cx="10140828" cy="8700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248" y="0"/>
              <a:ext cx="10140828" cy="87009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0540" y="0"/>
            <a:ext cx="11686901" cy="8125323"/>
            <a:chOff x="7740540" y="0"/>
            <a:chExt cx="11686901" cy="81253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0540" y="0"/>
              <a:ext cx="11686901" cy="81253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3050" y="1178556"/>
            <a:ext cx="8388846" cy="28342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858" y="1650404"/>
            <a:ext cx="17220450" cy="8225308"/>
            <a:chOff x="434858" y="1650404"/>
            <a:chExt cx="17220450" cy="822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858" y="1650404"/>
              <a:ext cx="17220450" cy="8225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0894" y="317104"/>
            <a:ext cx="9912203" cy="9243011"/>
            <a:chOff x="840894" y="317104"/>
            <a:chExt cx="9912203" cy="9243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94" y="317104"/>
              <a:ext cx="9912203" cy="9243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5878" y="2335859"/>
            <a:ext cx="13646490" cy="6407512"/>
            <a:chOff x="7565878" y="2335859"/>
            <a:chExt cx="13646490" cy="6407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5878" y="2335859"/>
              <a:ext cx="13646490" cy="64075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8575" y="361123"/>
            <a:ext cx="7502726" cy="1731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45147" y="1646009"/>
            <a:ext cx="1410160" cy="8225308"/>
            <a:chOff x="16245147" y="1646009"/>
            <a:chExt cx="1410160" cy="8225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5147" y="1646009"/>
              <a:ext cx="1410160" cy="8225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7013" y="1648859"/>
            <a:ext cx="928701" cy="8362724"/>
            <a:chOff x="17357013" y="1648859"/>
            <a:chExt cx="928701" cy="83627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7013" y="1648859"/>
              <a:ext cx="928701" cy="8362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2152" y="-142853"/>
            <a:ext cx="8899388" cy="1731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000" y="1792710"/>
            <a:ext cx="17220450" cy="8225308"/>
            <a:chOff x="615000" y="1792710"/>
            <a:chExt cx="17220450" cy="82253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000" y="1792710"/>
              <a:ext cx="17220450" cy="8225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506" y="1374484"/>
            <a:ext cx="16386100" cy="8272878"/>
            <a:chOff x="991506" y="1374484"/>
            <a:chExt cx="16386100" cy="82728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506" y="1374484"/>
              <a:ext cx="16386100" cy="8272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2152" y="-142853"/>
            <a:ext cx="8899388" cy="1731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000" y="1792710"/>
            <a:ext cx="17220450" cy="8225308"/>
            <a:chOff x="615000" y="1792710"/>
            <a:chExt cx="17220450" cy="82253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000" y="1792710"/>
              <a:ext cx="17220450" cy="8225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41" y="1230340"/>
            <a:ext cx="16366589" cy="8435555"/>
            <a:chOff x="1027541" y="1230340"/>
            <a:chExt cx="16366589" cy="84355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541" y="1230340"/>
              <a:ext cx="16366589" cy="8435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000" y="1792710"/>
            <a:ext cx="17220450" cy="8225308"/>
            <a:chOff x="615000" y="1792710"/>
            <a:chExt cx="17220450" cy="822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00" y="1792710"/>
              <a:ext cx="17220450" cy="8225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41" y="1210459"/>
            <a:ext cx="16366589" cy="8469850"/>
            <a:chOff x="1027541" y="1210459"/>
            <a:chExt cx="16366589" cy="84698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41" y="1210459"/>
              <a:ext cx="16366589" cy="84698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2194" y="-142853"/>
            <a:ext cx="8899388" cy="17313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000" y="1792710"/>
            <a:ext cx="17220450" cy="8225308"/>
            <a:chOff x="615000" y="1792710"/>
            <a:chExt cx="17220450" cy="822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00" y="1792710"/>
              <a:ext cx="17220450" cy="8225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41" y="1210459"/>
            <a:ext cx="16366589" cy="8480146"/>
            <a:chOff x="1027541" y="1210459"/>
            <a:chExt cx="16366589" cy="84801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541" y="1210459"/>
              <a:ext cx="16366589" cy="84801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2194" y="-142853"/>
            <a:ext cx="8899388" cy="17313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000" y="1792710"/>
            <a:ext cx="17220450" cy="8225308"/>
            <a:chOff x="615000" y="1792710"/>
            <a:chExt cx="17220450" cy="822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00" y="1792710"/>
              <a:ext cx="17220450" cy="822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8575" y="239126"/>
            <a:ext cx="5305196" cy="16513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6357" y="509703"/>
            <a:ext cx="9808685" cy="9166487"/>
            <a:chOff x="986357" y="509703"/>
            <a:chExt cx="9808685" cy="91664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357" y="509703"/>
              <a:ext cx="9808685" cy="91664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6346" y="6043115"/>
            <a:ext cx="6153358" cy="14918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5311" y="-371414"/>
            <a:ext cx="8264027" cy="11018849"/>
            <a:chOff x="10105311" y="-371414"/>
            <a:chExt cx="8264027" cy="1101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5311" y="-371414"/>
              <a:ext cx="8264027" cy="11018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6347" y="3854128"/>
            <a:ext cx="4725211" cy="2609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9896" y="6838506"/>
            <a:ext cx="6784218" cy="1183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8227" y="-118227"/>
            <a:ext cx="2991260" cy="2991260"/>
            <a:chOff x="-118227" y="-118227"/>
            <a:chExt cx="2991260" cy="29912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227" y="-118227"/>
              <a:ext cx="2991260" cy="29912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567" y="213690"/>
            <a:ext cx="1622626" cy="16513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228" y="1739031"/>
            <a:ext cx="1544039" cy="612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2787" y="3855518"/>
            <a:ext cx="14220141" cy="6428652"/>
            <a:chOff x="2032787" y="3855518"/>
            <a:chExt cx="14220141" cy="6428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787" y="3855518"/>
              <a:ext cx="14220141" cy="64286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933" y="1899717"/>
            <a:ext cx="3658766" cy="16513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2743" y="5421667"/>
            <a:ext cx="4013249" cy="7934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2743" y="6065962"/>
            <a:ext cx="2422174" cy="7304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8296" y="5408653"/>
            <a:ext cx="1362870" cy="1362870"/>
            <a:chOff x="2428296" y="5408653"/>
            <a:chExt cx="1362870" cy="1362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8296" y="5408653"/>
              <a:ext cx="1362870" cy="13628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0019" y="5421667"/>
            <a:ext cx="2576050" cy="7087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0019" y="6065962"/>
            <a:ext cx="1742316" cy="7304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89114" y="5349264"/>
            <a:ext cx="1362870" cy="1362870"/>
            <a:chOff x="10389114" y="5349264"/>
            <a:chExt cx="1362870" cy="13628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9114" y="5349264"/>
              <a:ext cx="1362870" cy="13628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0019" y="8281159"/>
            <a:ext cx="1287775" cy="788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0611" y="8866989"/>
            <a:ext cx="1750491" cy="7304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68522" y="8225909"/>
            <a:ext cx="1362870" cy="1362870"/>
            <a:chOff x="10368522" y="8225909"/>
            <a:chExt cx="1362870" cy="13628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68522" y="8225909"/>
              <a:ext cx="1362870" cy="136287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82743" y="8272488"/>
            <a:ext cx="3232336" cy="8007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82743" y="8916793"/>
            <a:ext cx="3248823" cy="7304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28296" y="8217605"/>
            <a:ext cx="1362870" cy="1362870"/>
            <a:chOff x="2428296" y="8217605"/>
            <a:chExt cx="1362870" cy="1362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8296" y="8217605"/>
              <a:ext cx="1362870" cy="13628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9063" y="8479956"/>
            <a:ext cx="915737" cy="928672"/>
            <a:chOff x="10609063" y="8479956"/>
            <a:chExt cx="915737" cy="9286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09063" y="8479956"/>
              <a:ext cx="915737" cy="928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71634" y="5606901"/>
            <a:ext cx="870637" cy="968774"/>
            <a:chOff x="2671634" y="5606901"/>
            <a:chExt cx="870637" cy="9687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1634" y="5606901"/>
              <a:ext cx="870637" cy="968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9791" y="5627044"/>
            <a:ext cx="942895" cy="851604"/>
            <a:chOff x="10569791" y="5627044"/>
            <a:chExt cx="942895" cy="8516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69791" y="5627044"/>
              <a:ext cx="942895" cy="8516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8296" y="8127575"/>
            <a:ext cx="1362870" cy="1600861"/>
            <a:chOff x="2428296" y="8127575"/>
            <a:chExt cx="1362870" cy="16008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28296" y="8127575"/>
              <a:ext cx="1362870" cy="1600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104" y="0"/>
            <a:ext cx="12970913" cy="10285714"/>
            <a:chOff x="-247104" y="0"/>
            <a:chExt cx="1297091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104" y="0"/>
              <a:ext cx="1297091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80844" y="-3030522"/>
            <a:ext cx="30600213" cy="244694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12680" y="0"/>
            <a:ext cx="2873034" cy="2873034"/>
            <a:chOff x="15412680" y="0"/>
            <a:chExt cx="2873034" cy="28730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2680" y="0"/>
              <a:ext cx="2873034" cy="28730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1816" y="612130"/>
            <a:ext cx="1678691" cy="16513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6076" y="3785750"/>
            <a:ext cx="5236781" cy="2090362"/>
            <a:chOff x="3906076" y="3785750"/>
            <a:chExt cx="5236781" cy="20903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5604" y="3642897"/>
              <a:ext cx="5756428" cy="16513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3220" y="5344696"/>
              <a:ext cx="3667467" cy="673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8"/>
            <a:ext cx="9344710" cy="18485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1287" y="7025820"/>
            <a:ext cx="6498284" cy="615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2486" y="1967519"/>
            <a:ext cx="1636053" cy="16513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1548" y="3472268"/>
            <a:ext cx="2035014" cy="612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2722117"/>
            <a:ext cx="1867091" cy="2077547"/>
            <a:chOff x="3112710" y="2722117"/>
            <a:chExt cx="1867091" cy="2077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0025" y="1645990"/>
            <a:ext cx="15206214" cy="7409251"/>
            <a:chOff x="4940025" y="1645990"/>
            <a:chExt cx="15206214" cy="7409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025" y="1645990"/>
              <a:ext cx="15206214" cy="7409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1645990"/>
            <a:ext cx="8389456" cy="7408867"/>
            <a:chOff x="-28571" y="1645990"/>
            <a:chExt cx="8389456" cy="7408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1645990"/>
              <a:ext cx="8389456" cy="7408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435" y="2019849"/>
            <a:ext cx="6044420" cy="16513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670" y="4588420"/>
            <a:ext cx="6271735" cy="4469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6287" y="3700735"/>
            <a:ext cx="1373338" cy="665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2382" y="3677923"/>
            <a:ext cx="6231267" cy="16513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4992" y="6190106"/>
            <a:ext cx="9385595" cy="2947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3846" y="251089"/>
            <a:ext cx="1645577" cy="16513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84182" y="1755839"/>
            <a:ext cx="1581156" cy="612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84075"/>
            <a:ext cx="7840294" cy="10453865"/>
            <a:chOff x="0" y="-84075"/>
            <a:chExt cx="7840294" cy="104538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84075"/>
              <a:ext cx="7840294" cy="10453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8230"/>
            <a:ext cx="12459781" cy="10419037"/>
            <a:chOff x="0" y="-68230"/>
            <a:chExt cx="12459781" cy="10419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8230"/>
              <a:ext cx="12459781" cy="10419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5842" y="34115"/>
            <a:ext cx="6668759" cy="10260350"/>
            <a:chOff x="11745842" y="34115"/>
            <a:chExt cx="6668759" cy="10260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5842" y="34115"/>
              <a:ext cx="6668759" cy="102603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8787" y="-108739"/>
            <a:ext cx="4003964" cy="1728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2035" y="2068130"/>
            <a:ext cx="6133830" cy="6186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1928" y="2017664"/>
            <a:ext cx="6686800" cy="7669844"/>
            <a:chOff x="10931928" y="2017664"/>
            <a:chExt cx="6686800" cy="7669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1928" y="2017664"/>
              <a:ext cx="6686800" cy="76698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704" y="1344622"/>
            <a:ext cx="8396941" cy="18656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131" y="5230077"/>
            <a:ext cx="7350681" cy="25411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131" y="4257525"/>
            <a:ext cx="1954923" cy="594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9341" y="2888577"/>
            <a:ext cx="56206" cy="1101468"/>
            <a:chOff x="1129341" y="2888577"/>
            <a:chExt cx="56206" cy="1101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29341" y="2888577"/>
              <a:ext cx="56206" cy="1101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81081" y="329472"/>
            <a:ext cx="7576496" cy="8925827"/>
            <a:chOff x="9081081" y="329472"/>
            <a:chExt cx="7576496" cy="8925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1081" y="329472"/>
              <a:ext cx="7576496" cy="8925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38659"/>
            <a:ext cx="9730579" cy="11004215"/>
            <a:chOff x="0" y="-338659"/>
            <a:chExt cx="9730579" cy="110042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338659"/>
              <a:ext cx="9688767" cy="5364399"/>
              <a:chOff x="0" y="-338659"/>
              <a:chExt cx="9688767" cy="53643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338659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5025741"/>
              <a:ext cx="9730579" cy="5639816"/>
              <a:chOff x="0" y="5025741"/>
              <a:chExt cx="9730579" cy="56398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5025741"/>
                <a:ext cx="9730579" cy="563981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781648" y="-338659"/>
            <a:ext cx="9730579" cy="11004215"/>
            <a:chOff x="8781648" y="-338659"/>
            <a:chExt cx="9730579" cy="110042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81648" y="-338659"/>
              <a:ext cx="9688767" cy="5364399"/>
              <a:chOff x="8781648" y="-338659"/>
              <a:chExt cx="9688767" cy="536439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1648" y="-338659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81648" y="5025741"/>
              <a:ext cx="9730579" cy="5639816"/>
              <a:chOff x="8781648" y="5025741"/>
              <a:chExt cx="9730579" cy="56398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81648" y="5025741"/>
                <a:ext cx="9730579" cy="56398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52328" y="320206"/>
            <a:ext cx="7325926" cy="7244530"/>
            <a:chOff x="7252328" y="320206"/>
            <a:chExt cx="7325926" cy="72445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2328" y="320206"/>
              <a:ext cx="7325926" cy="7244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6061" y="334620"/>
            <a:ext cx="6905791" cy="9492921"/>
            <a:chOff x="356061" y="334620"/>
            <a:chExt cx="6905791" cy="94929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061" y="334620"/>
              <a:ext cx="6905791" cy="9492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61851" y="7555212"/>
            <a:ext cx="7325926" cy="2272329"/>
            <a:chOff x="7261851" y="7555212"/>
            <a:chExt cx="7325926" cy="2272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851" y="7555212"/>
              <a:ext cx="7325926" cy="22723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1622" y="144361"/>
            <a:ext cx="3813655" cy="3743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94" y="-172768"/>
            <a:ext cx="7937689" cy="10701230"/>
            <a:chOff x="10731994" y="-172768"/>
            <a:chExt cx="7937689" cy="10701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94" y="-172768"/>
              <a:ext cx="7937689" cy="10701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228" y="3007697"/>
            <a:ext cx="5519538" cy="45189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02912" y="1094804"/>
            <a:ext cx="8980294" cy="8096106"/>
            <a:chOff x="5802912" y="1094804"/>
            <a:chExt cx="8980294" cy="80961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2912" y="1094804"/>
              <a:ext cx="8980294" cy="80961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58003" y="214009"/>
            <a:ext cx="3949766" cy="3743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2022-03-19T18:26:08Z</dcterms:created>
  <dcterms:modified xsi:type="dcterms:W3CDTF">2022-03-19T18:26:08Z</dcterms:modified>
</cp:coreProperties>
</file>